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5"/>
    <p:sldMasterId id="2147483667" r:id="rId6"/>
  </p:sldMasterIdLst>
  <p:notesMasterIdLst>
    <p:notesMasterId r:id="rId44"/>
  </p:notesMasterIdLst>
  <p:handoutMasterIdLst>
    <p:handoutMasterId r:id="rId45"/>
  </p:handoutMasterIdLst>
  <p:sldIdLst>
    <p:sldId id="292" r:id="rId7"/>
    <p:sldId id="329" r:id="rId8"/>
    <p:sldId id="362" r:id="rId9"/>
    <p:sldId id="326" r:id="rId10"/>
    <p:sldId id="330" r:id="rId11"/>
    <p:sldId id="332" r:id="rId12"/>
    <p:sldId id="340" r:id="rId13"/>
    <p:sldId id="343" r:id="rId14"/>
    <p:sldId id="344" r:id="rId15"/>
    <p:sldId id="345" r:id="rId16"/>
    <p:sldId id="346" r:id="rId17"/>
    <p:sldId id="347" r:id="rId18"/>
    <p:sldId id="348" r:id="rId19"/>
    <p:sldId id="354" r:id="rId20"/>
    <p:sldId id="333" r:id="rId21"/>
    <p:sldId id="331" r:id="rId22"/>
    <p:sldId id="351" r:id="rId23"/>
    <p:sldId id="352" r:id="rId24"/>
    <p:sldId id="334" r:id="rId25"/>
    <p:sldId id="335" r:id="rId26"/>
    <p:sldId id="356" r:id="rId27"/>
    <p:sldId id="355" r:id="rId28"/>
    <p:sldId id="357" r:id="rId29"/>
    <p:sldId id="358" r:id="rId30"/>
    <p:sldId id="359" r:id="rId31"/>
    <p:sldId id="360" r:id="rId32"/>
    <p:sldId id="338" r:id="rId33"/>
    <p:sldId id="339" r:id="rId34"/>
    <p:sldId id="361" r:id="rId35"/>
    <p:sldId id="341" r:id="rId36"/>
    <p:sldId id="350" r:id="rId37"/>
    <p:sldId id="363" r:id="rId38"/>
    <p:sldId id="342" r:id="rId39"/>
    <p:sldId id="349" r:id="rId40"/>
    <p:sldId id="323" r:id="rId41"/>
    <p:sldId id="353" r:id="rId42"/>
    <p:sldId id="280" r:id="rId43"/>
  </p:sldIdLst>
  <p:sldSz cx="16257588" cy="9144000"/>
  <p:notesSz cx="6858000" cy="9144000"/>
  <p:defaultTextStyle>
    <a:defPPr>
      <a:defRPr lang="en-US"/>
    </a:defPPr>
    <a:lvl1pPr marL="0" algn="l" defTabSz="90673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06735" algn="l" defTabSz="90673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13469" algn="l" defTabSz="90673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20203" algn="l" defTabSz="90673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26939" algn="l" defTabSz="90673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33673" algn="l" defTabSz="90673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40407" algn="l" defTabSz="90673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347141" algn="l" defTabSz="90673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253876" algn="l" defTabSz="90673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AA11"/>
    <a:srgbClr val="0B3700"/>
    <a:srgbClr val="2288CC"/>
    <a:srgbClr val="008888"/>
    <a:srgbClr val="1155AA"/>
    <a:srgbClr val="FF3300"/>
    <a:srgbClr val="FFCC00"/>
    <a:srgbClr val="87BC40"/>
    <a:srgbClr val="32BCAD"/>
    <a:srgbClr val="00AB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048" autoAdjust="0"/>
    <p:restoredTop sz="96702" autoAdjust="0"/>
  </p:normalViewPr>
  <p:slideViewPr>
    <p:cSldViewPr snapToGrid="0" snapToObjects="1">
      <p:cViewPr>
        <p:scale>
          <a:sx n="70" d="100"/>
          <a:sy n="70" d="100"/>
        </p:scale>
        <p:origin x="-1422" y="-552"/>
      </p:cViewPr>
      <p:guideLst>
        <p:guide orient="horz" pos="2880"/>
        <p:guide pos="512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viewProps" Target="viewProps.xml"/><Relationship Id="rId7" Type="http://schemas.openxmlformats.org/officeDocument/2006/relationships/slide" Target="slides/slide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handoutMaster" Target="handoutMasters/handoutMaster1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tableStyles" Target="tableStyle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openxmlformats.org/officeDocument/2006/relationships/notesMaster" Target="notesMasters/notesMaster1.xml"/><Relationship Id="rId4" Type="http://schemas.openxmlformats.org/officeDocument/2006/relationships/customXml" Target="../customXml/item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theme" Target="theme/theme1.xml"/><Relationship Id="rId8" Type="http://schemas.openxmlformats.org/officeDocument/2006/relationships/slide" Target="slides/slide2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presProps" Target="presProps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7C2776-B9DD-1946-9831-785CA23AC1F1}" type="datetime1">
              <a:rPr lang="en-US" smtClean="0"/>
              <a:t>7/28/2016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ECB827-1CCB-B349-98A7-AAC485CBB65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552177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A1C7DD-7A43-8947-A922-8561F0BA9BCC}" type="datetime1">
              <a:rPr lang="en-US" smtClean="0"/>
              <a:t>7/28/2016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E9330B-B1DA-214B-A229-0CB8492B91A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677106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06735" rtl="0" eaLnBrk="1" latinLnBrk="0" hangingPunct="1">
      <a:defRPr sz="2300" kern="1200">
        <a:solidFill>
          <a:schemeClr val="tx1"/>
        </a:solidFill>
        <a:latin typeface="+mn-lt"/>
        <a:ea typeface="+mn-ea"/>
        <a:cs typeface="+mn-cs"/>
      </a:defRPr>
    </a:lvl1pPr>
    <a:lvl2pPr marL="906735" algn="l" defTabSz="906735" rtl="0" eaLnBrk="1" latinLnBrk="0" hangingPunct="1">
      <a:defRPr sz="2300" kern="1200">
        <a:solidFill>
          <a:schemeClr val="tx1"/>
        </a:solidFill>
        <a:latin typeface="+mn-lt"/>
        <a:ea typeface="+mn-ea"/>
        <a:cs typeface="+mn-cs"/>
      </a:defRPr>
    </a:lvl2pPr>
    <a:lvl3pPr marL="1813469" algn="l" defTabSz="906735" rtl="0" eaLnBrk="1" latinLnBrk="0" hangingPunct="1">
      <a:defRPr sz="2300" kern="1200">
        <a:solidFill>
          <a:schemeClr val="tx1"/>
        </a:solidFill>
        <a:latin typeface="+mn-lt"/>
        <a:ea typeface="+mn-ea"/>
        <a:cs typeface="+mn-cs"/>
      </a:defRPr>
    </a:lvl3pPr>
    <a:lvl4pPr marL="2720203" algn="l" defTabSz="906735" rtl="0" eaLnBrk="1" latinLnBrk="0" hangingPunct="1">
      <a:defRPr sz="2300" kern="1200">
        <a:solidFill>
          <a:schemeClr val="tx1"/>
        </a:solidFill>
        <a:latin typeface="+mn-lt"/>
        <a:ea typeface="+mn-ea"/>
        <a:cs typeface="+mn-cs"/>
      </a:defRPr>
    </a:lvl4pPr>
    <a:lvl5pPr marL="3626939" algn="l" defTabSz="906735" rtl="0" eaLnBrk="1" latinLnBrk="0" hangingPunct="1">
      <a:defRPr sz="2300" kern="1200">
        <a:solidFill>
          <a:schemeClr val="tx1"/>
        </a:solidFill>
        <a:latin typeface="+mn-lt"/>
        <a:ea typeface="+mn-ea"/>
        <a:cs typeface="+mn-cs"/>
      </a:defRPr>
    </a:lvl5pPr>
    <a:lvl6pPr marL="4533673" algn="l" defTabSz="906735" rtl="0" eaLnBrk="1" latinLnBrk="0" hangingPunct="1">
      <a:defRPr sz="2300" kern="1200">
        <a:solidFill>
          <a:schemeClr val="tx1"/>
        </a:solidFill>
        <a:latin typeface="+mn-lt"/>
        <a:ea typeface="+mn-ea"/>
        <a:cs typeface="+mn-cs"/>
      </a:defRPr>
    </a:lvl6pPr>
    <a:lvl7pPr marL="5440407" algn="l" defTabSz="906735" rtl="0" eaLnBrk="1" latinLnBrk="0" hangingPunct="1">
      <a:defRPr sz="2300" kern="1200">
        <a:solidFill>
          <a:schemeClr val="tx1"/>
        </a:solidFill>
        <a:latin typeface="+mn-lt"/>
        <a:ea typeface="+mn-ea"/>
        <a:cs typeface="+mn-cs"/>
      </a:defRPr>
    </a:lvl7pPr>
    <a:lvl8pPr marL="6347141" algn="l" defTabSz="906735" rtl="0" eaLnBrk="1" latinLnBrk="0" hangingPunct="1">
      <a:defRPr sz="2300" kern="1200">
        <a:solidFill>
          <a:schemeClr val="tx1"/>
        </a:solidFill>
        <a:latin typeface="+mn-lt"/>
        <a:ea typeface="+mn-ea"/>
        <a:cs typeface="+mn-cs"/>
      </a:defRPr>
    </a:lvl8pPr>
    <a:lvl9pPr marL="7253876" algn="l" defTabSz="906735" rtl="0" eaLnBrk="1" latinLnBrk="0" hangingPunct="1">
      <a:defRPr sz="2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Titl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2426765"/>
            <a:ext cx="16257588" cy="4088336"/>
          </a:xfrm>
          <a:prstGeom prst="rect">
            <a:avLst/>
          </a:prstGeom>
          <a:gradFill>
            <a:gsLst>
              <a:gs pos="20000">
                <a:schemeClr val="bg1">
                  <a:alpha val="88000"/>
                </a:schemeClr>
              </a:gs>
              <a:gs pos="100000">
                <a:schemeClr val="bg1">
                  <a:alpha val="50000"/>
                </a:scheme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2006" tIns="51003" rIns="102006" bIns="51003" rtlCol="0" anchor="ctr"/>
          <a:lstStyle/>
          <a:p>
            <a:pPr algn="ctr"/>
            <a:endParaRPr lang="en-US"/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812881" y="3243123"/>
            <a:ext cx="9596241" cy="160678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None/>
              <a:defRPr sz="4500" b="1" baseline="0">
                <a:solidFill>
                  <a:srgbClr val="1155AA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sz="5000" dirty="0" smtClean="0"/>
              <a:t>Main title can extend over one or two lines</a:t>
            </a:r>
            <a:endParaRPr lang="en-US" sz="50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812885" y="5159375"/>
            <a:ext cx="9596237" cy="51634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None/>
              <a:defRPr sz="3200" b="0" baseline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en-US" dirty="0" smtClean="0"/>
              <a:t>Presenter Name</a:t>
            </a:r>
          </a:p>
        </p:txBody>
      </p:sp>
      <p:sp>
        <p:nvSpPr>
          <p:cNvPr id="6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812881" y="5675715"/>
            <a:ext cx="9596241" cy="42028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None/>
              <a:defRPr sz="2400" b="0" baseline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en-US" dirty="0" smtClean="0"/>
              <a:t>Presenter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40494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1 colum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12880" y="1890187"/>
            <a:ext cx="14631908" cy="635637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680051" indent="-561035">
              <a:buClr>
                <a:schemeClr val="tx1">
                  <a:lumMod val="50000"/>
                  <a:lumOff val="50000"/>
                </a:schemeClr>
              </a:buClr>
              <a:buSzPct val="100000"/>
              <a:buFont typeface="Wingdings" charset="2"/>
              <a:buChar char="§"/>
              <a:defRPr sz="4500" b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1473444" indent="-510032">
              <a:buClr>
                <a:schemeClr val="tx1">
                  <a:lumMod val="50000"/>
                  <a:lumOff val="50000"/>
                </a:schemeClr>
              </a:buClr>
              <a:buSzPct val="100000"/>
              <a:buFont typeface="Wingdings" charset="2"/>
              <a:buChar char="§"/>
              <a:defRPr sz="3600" b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2266836" indent="-459029">
              <a:buClr>
                <a:schemeClr val="tx1">
                  <a:lumMod val="50000"/>
                  <a:lumOff val="50000"/>
                </a:schemeClr>
              </a:buClr>
              <a:buSzPct val="100000"/>
              <a:buFont typeface="Wingdings" charset="2"/>
              <a:buChar char="§"/>
              <a:defRPr sz="3200" b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3173571" indent="-408025">
              <a:buClr>
                <a:schemeClr val="tx1">
                  <a:lumMod val="50000"/>
                  <a:lumOff val="50000"/>
                </a:schemeClr>
              </a:buClr>
              <a:buSzPct val="100000"/>
              <a:buFont typeface="Wingdings" charset="2"/>
              <a:buChar char="§"/>
              <a:defRPr sz="2700" b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4080306" indent="-357022">
              <a:buClr>
                <a:schemeClr val="tx1">
                  <a:lumMod val="50000"/>
                  <a:lumOff val="50000"/>
                </a:schemeClr>
              </a:buClr>
              <a:buSzPct val="100000"/>
              <a:buFont typeface="Wingdings" charset="2"/>
              <a:buChar char="§"/>
              <a:defRPr sz="2400" b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en-US" dirty="0" smtClean="0"/>
              <a:t>Click to edit Master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 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366713"/>
            <a:ext cx="14631988" cy="1524000"/>
          </a:xfrm>
          <a:prstGeom prst="rect">
            <a:avLst/>
          </a:prstGeom>
        </p:spPr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93972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2 colum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12880" y="366186"/>
            <a:ext cx="14631830" cy="15240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4500">
                <a:solidFill>
                  <a:srgbClr val="1155AA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idx="17"/>
          </p:nvPr>
        </p:nvSpPr>
        <p:spPr>
          <a:xfrm>
            <a:off x="812880" y="1890187"/>
            <a:ext cx="7183257" cy="635637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680051" indent="-561035">
              <a:buClr>
                <a:schemeClr val="tx1">
                  <a:lumMod val="50000"/>
                  <a:lumOff val="50000"/>
                </a:schemeClr>
              </a:buClr>
              <a:buSzPct val="100000"/>
              <a:buFont typeface="Wingdings" charset="2"/>
              <a:buChar char="§"/>
              <a:defRPr sz="4500" b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1473444" indent="-510032">
              <a:buClr>
                <a:schemeClr val="tx1">
                  <a:lumMod val="50000"/>
                  <a:lumOff val="50000"/>
                </a:schemeClr>
              </a:buClr>
              <a:buSzPct val="100000"/>
              <a:buFont typeface="Wingdings" charset="2"/>
              <a:buChar char="§"/>
              <a:defRPr sz="36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2266836" indent="-459029">
              <a:buClr>
                <a:schemeClr val="tx1">
                  <a:lumMod val="50000"/>
                  <a:lumOff val="50000"/>
                </a:schemeClr>
              </a:buClr>
              <a:buSzPct val="100000"/>
              <a:buFont typeface="Wingdings" charset="2"/>
              <a:buChar char="§"/>
              <a:defRPr sz="3200" b="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3173571" indent="-408025">
              <a:buClr>
                <a:schemeClr val="tx1">
                  <a:lumMod val="50000"/>
                  <a:lumOff val="50000"/>
                </a:schemeClr>
              </a:buClr>
              <a:buSzPct val="100000"/>
              <a:buFont typeface="Wingdings" charset="2"/>
              <a:buChar char="§"/>
              <a:defRPr sz="2700" b="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4080306" indent="-357022">
              <a:buClr>
                <a:schemeClr val="tx1">
                  <a:lumMod val="50000"/>
                  <a:lumOff val="50000"/>
                </a:schemeClr>
              </a:buClr>
              <a:buSzPct val="100000"/>
              <a:buFont typeface="Wingdings" charset="2"/>
              <a:buChar char="§"/>
              <a:defRPr sz="2400" b="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en-US" dirty="0" smtClean="0"/>
              <a:t>Click to edit Master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idx="18"/>
          </p:nvPr>
        </p:nvSpPr>
        <p:spPr>
          <a:xfrm>
            <a:off x="8261452" y="1890186"/>
            <a:ext cx="7183257" cy="635637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680051" indent="-561035">
              <a:buClr>
                <a:schemeClr val="tx1">
                  <a:lumMod val="50000"/>
                  <a:lumOff val="50000"/>
                </a:schemeClr>
              </a:buClr>
              <a:buSzPct val="100000"/>
              <a:buFont typeface="Wingdings" charset="2"/>
              <a:buChar char="§"/>
              <a:defRPr sz="4500" b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1473444" indent="-510032">
              <a:buClr>
                <a:schemeClr val="tx1">
                  <a:lumMod val="50000"/>
                  <a:lumOff val="50000"/>
                </a:schemeClr>
              </a:buClr>
              <a:buSzPct val="100000"/>
              <a:buFont typeface="Wingdings" charset="2"/>
              <a:buChar char="§"/>
              <a:defRPr sz="36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2266836" indent="-459029">
              <a:buClr>
                <a:schemeClr val="tx1">
                  <a:lumMod val="50000"/>
                  <a:lumOff val="50000"/>
                </a:schemeClr>
              </a:buClr>
              <a:buSzPct val="100000"/>
              <a:buFont typeface="Wingdings" charset="2"/>
              <a:buChar char="§"/>
              <a:defRPr sz="3200" b="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3173571" indent="-408025">
              <a:buClr>
                <a:schemeClr val="tx1">
                  <a:lumMod val="50000"/>
                  <a:lumOff val="50000"/>
                </a:schemeClr>
              </a:buClr>
              <a:buSzPct val="100000"/>
              <a:buFont typeface="Wingdings" charset="2"/>
              <a:buChar char="§"/>
              <a:defRPr sz="2700" b="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4080306" indent="-357022">
              <a:buClr>
                <a:schemeClr val="tx1">
                  <a:lumMod val="50000"/>
                  <a:lumOff val="50000"/>
                </a:schemeClr>
              </a:buClr>
              <a:buSzPct val="100000"/>
              <a:buFont typeface="Wingdings" charset="2"/>
              <a:buChar char="§"/>
              <a:defRPr sz="2400" b="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en-US" dirty="0" smtClean="0"/>
              <a:t>Click to edit Master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82385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word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"/>
            <a:ext cx="16257588" cy="8246561"/>
          </a:xfrm>
          <a:prstGeom prst="rect">
            <a:avLst/>
          </a:prstGeom>
        </p:spPr>
        <p:txBody>
          <a:bodyPr lIns="0" tIns="0" rIns="0" bIns="0" anchor="ctr" anchorCtr="1">
            <a:normAutofit/>
          </a:bodyPr>
          <a:lstStyle>
            <a:lvl1pPr marL="0" indent="0" algn="ctr">
              <a:spcBef>
                <a:spcPts val="0"/>
              </a:spcBef>
              <a:buNone/>
              <a:defRPr sz="14000" b="1" i="0">
                <a:solidFill>
                  <a:srgbClr val="1155A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lvl="0"/>
            <a:r>
              <a:rPr lang="en-US" dirty="0" smtClean="0"/>
              <a:t>Keyword</a:t>
            </a:r>
          </a:p>
        </p:txBody>
      </p:sp>
    </p:spTree>
    <p:extLst>
      <p:ext uri="{BB962C8B-B14F-4D97-AF65-F5344CB8AC3E}">
        <p14:creationId xmlns:p14="http://schemas.microsoft.com/office/powerpoint/2010/main" val="4657413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and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8261374" y="1890186"/>
            <a:ext cx="7183336" cy="2880986"/>
          </a:xfrm>
          <a:prstGeom prst="rect">
            <a:avLst/>
          </a:prstGeom>
        </p:spPr>
        <p:txBody>
          <a:bodyPr vert="horz" lIns="102006" tIns="51003" rIns="102006" bIns="51003"/>
          <a:lstStyle>
            <a:lvl1pPr marL="0" indent="0">
              <a:buClr>
                <a:schemeClr val="accent4"/>
              </a:buClr>
              <a:buNone/>
              <a:defRPr/>
            </a:lvl1pPr>
          </a:lstStyle>
          <a:p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12880" y="366186"/>
            <a:ext cx="14631830" cy="15240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4500">
                <a:solidFill>
                  <a:srgbClr val="1155AA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8261374" y="4771173"/>
            <a:ext cx="7183336" cy="230952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buNone/>
              <a:defRPr sz="1200" baseline="0">
                <a:solidFill>
                  <a:srgbClr val="595959"/>
                </a:solidFill>
              </a:defRPr>
            </a:lvl1pPr>
          </a:lstStyle>
          <a:p>
            <a:pPr lvl="0"/>
            <a:r>
              <a:rPr lang="en-US" dirty="0" smtClean="0"/>
              <a:t>Image credit line goes here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7"/>
          </p:nvPr>
        </p:nvSpPr>
        <p:spPr>
          <a:xfrm>
            <a:off x="812880" y="1890187"/>
            <a:ext cx="7183257" cy="635637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680051" indent="-561035">
              <a:buClr>
                <a:schemeClr val="tx1">
                  <a:lumMod val="50000"/>
                  <a:lumOff val="50000"/>
                </a:schemeClr>
              </a:buClr>
              <a:buSzPct val="100000"/>
              <a:buFont typeface="Wingdings" charset="2"/>
              <a:buChar char="§"/>
              <a:defRPr sz="4500" b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1473444" indent="-510032">
              <a:buClr>
                <a:schemeClr val="tx1">
                  <a:lumMod val="50000"/>
                  <a:lumOff val="50000"/>
                </a:schemeClr>
              </a:buClr>
              <a:buSzPct val="100000"/>
              <a:buFont typeface="Wingdings" charset="2"/>
              <a:buChar char="§"/>
              <a:defRPr sz="36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2266836" indent="-459029">
              <a:buClr>
                <a:schemeClr val="tx1">
                  <a:lumMod val="50000"/>
                  <a:lumOff val="50000"/>
                </a:schemeClr>
              </a:buClr>
              <a:buSzPct val="100000"/>
              <a:buFont typeface="Wingdings" charset="2"/>
              <a:buChar char="§"/>
              <a:defRPr sz="3200" b="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3173571" indent="-408025">
              <a:buClr>
                <a:schemeClr val="tx1">
                  <a:lumMod val="50000"/>
                  <a:lumOff val="50000"/>
                </a:schemeClr>
              </a:buClr>
              <a:buSzPct val="100000"/>
              <a:buFont typeface="Wingdings" charset="2"/>
              <a:buChar char="§"/>
              <a:defRPr sz="2700" b="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4080306" indent="-357022">
              <a:buClr>
                <a:schemeClr val="tx1">
                  <a:lumMod val="50000"/>
                  <a:lumOff val="50000"/>
                </a:schemeClr>
              </a:buClr>
              <a:buSzPct val="100000"/>
              <a:buFont typeface="Wingdings" charset="2"/>
              <a:buChar char="§"/>
              <a:defRPr sz="2400" b="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en-US" dirty="0" smtClean="0"/>
              <a:t>Click to edit Master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8261374" y="5136888"/>
            <a:ext cx="7183336" cy="2880986"/>
          </a:xfrm>
          <a:prstGeom prst="rect">
            <a:avLst/>
          </a:prstGeom>
        </p:spPr>
        <p:txBody>
          <a:bodyPr vert="horz" lIns="102006" tIns="51003" rIns="102006" bIns="51003"/>
          <a:lstStyle>
            <a:lvl1pPr marL="0" indent="0">
              <a:buClr>
                <a:schemeClr val="accent4"/>
              </a:buClr>
              <a:buNone/>
              <a:defRPr/>
            </a:lvl1pPr>
          </a:lstStyle>
          <a:p>
            <a:endParaRPr lang="en-US" dirty="0"/>
          </a:p>
        </p:txBody>
      </p:sp>
      <p:sp>
        <p:nvSpPr>
          <p:cNvPr id="14" name="Text Placeholder 16"/>
          <p:cNvSpPr>
            <a:spLocks noGrp="1"/>
          </p:cNvSpPr>
          <p:nvPr>
            <p:ph type="body" sz="quarter" idx="19" hasCustomPrompt="1"/>
          </p:nvPr>
        </p:nvSpPr>
        <p:spPr>
          <a:xfrm>
            <a:off x="8261374" y="8017875"/>
            <a:ext cx="7183336" cy="230952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buNone/>
              <a:defRPr sz="1200" baseline="0">
                <a:solidFill>
                  <a:srgbClr val="595959"/>
                </a:solidFill>
              </a:defRPr>
            </a:lvl1pPr>
          </a:lstStyle>
          <a:p>
            <a:pPr lvl="0"/>
            <a:r>
              <a:rPr lang="en-US" dirty="0" smtClean="0"/>
              <a:t>Image credit line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92357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2092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3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7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otc_ppt_footer_band_16x9.png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636000"/>
            <a:ext cx="16256000" cy="50800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14500" y="8597676"/>
            <a:ext cx="1486508" cy="546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1245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4" r:id="rId2"/>
    <p:sldLayoutId id="2147483653" r:id="rId3"/>
    <p:sldLayoutId id="2147483649" r:id="rId4"/>
    <p:sldLayoutId id="2147483662" r:id="rId5"/>
  </p:sldLayoutIdLst>
  <p:timing>
    <p:tnLst>
      <p:par>
        <p:cTn id="1" dur="indefinite" restart="never" nodeType="tmRoot"/>
      </p:par>
    </p:tnLst>
  </p:timing>
  <p:hf sldNum="0" hdr="0" dt="0"/>
  <p:txStyles>
    <p:titleStyle>
      <a:lvl1pPr algn="l" defTabSz="906735" rtl="0" eaLnBrk="1" latinLnBrk="0" hangingPunct="1">
        <a:spcBef>
          <a:spcPct val="0"/>
        </a:spcBef>
        <a:buNone/>
        <a:defRPr sz="5000" b="1" i="0" kern="1200" baseline="0">
          <a:solidFill>
            <a:srgbClr val="1B58A8"/>
          </a:solidFill>
          <a:latin typeface="Frutiger Next LT W1G"/>
          <a:ea typeface="+mj-ea"/>
          <a:cs typeface="Frutiger Next LT W1G"/>
        </a:defRPr>
      </a:lvl1pPr>
    </p:titleStyle>
    <p:bodyStyle>
      <a:lvl1pPr marL="765047" indent="-765047" algn="l" defTabSz="906735" rtl="0" eaLnBrk="1" latinLnBrk="0" hangingPunct="1">
        <a:spcBef>
          <a:spcPts val="0"/>
        </a:spcBef>
        <a:buFont typeface="Wingdings" charset="2"/>
        <a:buChar char="§"/>
        <a:defRPr sz="5000" b="0" i="0" kern="1200" baseline="0">
          <a:solidFill>
            <a:schemeClr val="tx1"/>
          </a:solidFill>
          <a:latin typeface="Frutiger Next LT W1G"/>
          <a:ea typeface="+mn-ea"/>
          <a:cs typeface="Frutiger Next LT W1G"/>
        </a:defRPr>
      </a:lvl1pPr>
      <a:lvl2pPr marL="1473444" indent="-566709" algn="l" defTabSz="906735" rtl="0" eaLnBrk="1" latinLnBrk="0" hangingPunct="1">
        <a:spcBef>
          <a:spcPct val="20000"/>
        </a:spcBef>
        <a:buFont typeface="Wingdings" charset="2"/>
        <a:buChar char="§"/>
        <a:defRPr sz="4000" b="0" i="0" kern="1200">
          <a:solidFill>
            <a:schemeClr val="tx1"/>
          </a:solidFill>
          <a:latin typeface="Frutiger Next LT W1G"/>
          <a:ea typeface="+mn-ea"/>
          <a:cs typeface="Frutiger Next LT W1G"/>
        </a:defRPr>
      </a:lvl2pPr>
      <a:lvl3pPr marL="2266836" indent="-453367" algn="l" defTabSz="906735" rtl="0" eaLnBrk="1" latinLnBrk="0" hangingPunct="1">
        <a:spcBef>
          <a:spcPct val="20000"/>
        </a:spcBef>
        <a:buFont typeface="Wingdings" charset="2"/>
        <a:buChar char="§"/>
        <a:defRPr sz="3600" b="0" i="0" kern="1200">
          <a:solidFill>
            <a:schemeClr val="tx1"/>
          </a:solidFill>
          <a:latin typeface="Frutiger Next LT W1G"/>
          <a:ea typeface="+mn-ea"/>
          <a:cs typeface="Frutiger Next LT W1G"/>
        </a:defRPr>
      </a:lvl3pPr>
      <a:lvl4pPr marL="3173571" indent="-453367" algn="l" defTabSz="906735" rtl="0" eaLnBrk="1" latinLnBrk="0" hangingPunct="1">
        <a:spcBef>
          <a:spcPct val="20000"/>
        </a:spcBef>
        <a:buFont typeface="Wingdings" charset="2"/>
        <a:buChar char="§"/>
        <a:defRPr sz="3000" b="0" i="0" kern="1200">
          <a:solidFill>
            <a:schemeClr val="tx1"/>
          </a:solidFill>
          <a:latin typeface="Frutiger Next LT W1G"/>
          <a:ea typeface="+mn-ea"/>
          <a:cs typeface="Frutiger Next LT W1G"/>
        </a:defRPr>
      </a:lvl4pPr>
      <a:lvl5pPr marL="4080306" indent="-453367" algn="l" defTabSz="906735" rtl="0" eaLnBrk="1" latinLnBrk="0" hangingPunct="1">
        <a:spcBef>
          <a:spcPct val="20000"/>
        </a:spcBef>
        <a:buFont typeface="Wingdings" charset="2"/>
        <a:buChar char="§"/>
        <a:defRPr sz="2700" b="0" i="0" kern="1200">
          <a:solidFill>
            <a:schemeClr val="tx1"/>
          </a:solidFill>
          <a:latin typeface="Frutiger Next LT W1G"/>
          <a:ea typeface="+mn-ea"/>
          <a:cs typeface="Frutiger Next LT W1G"/>
        </a:defRPr>
      </a:lvl5pPr>
      <a:lvl6pPr marL="4987040" indent="-453367" algn="l" defTabSz="906735" rtl="0" eaLnBrk="1" latinLnBrk="0" hangingPunct="1">
        <a:spcBef>
          <a:spcPct val="20000"/>
        </a:spcBef>
        <a:buFont typeface="Arial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6pPr>
      <a:lvl7pPr marL="5893775" indent="-453367" algn="l" defTabSz="906735" rtl="0" eaLnBrk="1" latinLnBrk="0" hangingPunct="1">
        <a:spcBef>
          <a:spcPct val="20000"/>
        </a:spcBef>
        <a:buFont typeface="Arial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7pPr>
      <a:lvl8pPr marL="6800509" indent="-453367" algn="l" defTabSz="906735" rtl="0" eaLnBrk="1" latinLnBrk="0" hangingPunct="1">
        <a:spcBef>
          <a:spcPct val="20000"/>
        </a:spcBef>
        <a:buFont typeface="Arial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8pPr>
      <a:lvl9pPr marL="7707243" indent="-453367" algn="l" defTabSz="906735" rtl="0" eaLnBrk="1" latinLnBrk="0" hangingPunct="1">
        <a:spcBef>
          <a:spcPct val="20000"/>
        </a:spcBef>
        <a:buFont typeface="Arial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06735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06735" algn="l" defTabSz="906735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13469" algn="l" defTabSz="906735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20203" algn="l" defTabSz="906735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26939" algn="l" defTabSz="906735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33673" algn="l" defTabSz="906735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40407" algn="l" defTabSz="906735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347141" algn="l" defTabSz="906735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253876" algn="l" defTabSz="906735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8774" y="3211068"/>
            <a:ext cx="7940040" cy="2721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2279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</p:sldLayoutIdLst>
  <p:timing>
    <p:tnLst>
      <p:par>
        <p:cTn id="1" dur="indefinite" restart="never" nodeType="tmRoot"/>
      </p:par>
    </p:tnLst>
  </p:timing>
  <p:txStyles>
    <p:titleStyle>
      <a:lvl1pPr algn="ctr" defTabSz="510032" rtl="0" eaLnBrk="1" latinLnBrk="0" hangingPunct="1">
        <a:spcBef>
          <a:spcPct val="0"/>
        </a:spcBef>
        <a:buNone/>
        <a:defRPr sz="4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82524" indent="-382524" algn="l" defTabSz="510032" rtl="0" eaLnBrk="1" latinLnBrk="0" hangingPunct="1">
        <a:spcBef>
          <a:spcPct val="20000"/>
        </a:spcBef>
        <a:buFont typeface="Arial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828802" indent="-318770" algn="l" defTabSz="510032" rtl="0" eaLnBrk="1" latinLnBrk="0" hangingPunct="1">
        <a:spcBef>
          <a:spcPct val="20000"/>
        </a:spcBef>
        <a:buFont typeface="Arial"/>
        <a:buChar char="–"/>
        <a:defRPr sz="3100" kern="1200">
          <a:solidFill>
            <a:schemeClr val="tx1"/>
          </a:solidFill>
          <a:latin typeface="+mn-lt"/>
          <a:ea typeface="+mn-ea"/>
          <a:cs typeface="+mn-cs"/>
        </a:defRPr>
      </a:lvl2pPr>
      <a:lvl3pPr marL="1275080" indent="-255016" algn="l" defTabSz="510032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1785111" indent="-255016" algn="l" defTabSz="510032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295143" indent="-255016" algn="l" defTabSz="510032" rtl="0" eaLnBrk="1" latinLnBrk="0" hangingPunct="1">
        <a:spcBef>
          <a:spcPct val="20000"/>
        </a:spcBef>
        <a:buFont typeface="Arial"/>
        <a:buChar char="»"/>
        <a:defRPr sz="2200" kern="1200">
          <a:solidFill>
            <a:schemeClr val="tx1"/>
          </a:solidFill>
          <a:latin typeface="+mn-lt"/>
          <a:ea typeface="+mn-ea"/>
          <a:cs typeface="+mn-cs"/>
        </a:defRPr>
      </a:lvl5pPr>
      <a:lvl6pPr marL="2805175" indent="-255016" algn="l" defTabSz="510032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315206" indent="-255016" algn="l" defTabSz="510032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825239" indent="-255016" algn="l" defTabSz="510032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335270" indent="-255016" algn="l" defTabSz="510032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003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10032" algn="l" defTabSz="51003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20063" algn="l" defTabSz="51003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30096" algn="l" defTabSz="51003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40127" algn="l" defTabSz="51003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50159" algn="l" defTabSz="51003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60191" algn="l" defTabSz="51003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570222" algn="l" defTabSz="51003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080255" algn="l" defTabSz="51003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/>
              <a:t>Visual Studio </a:t>
            </a:r>
            <a:r>
              <a:rPr lang="zh-CN" altLang="en-US" dirty="0" smtClean="0"/>
              <a:t>一点点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Frank (Xiangyang) Dong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6425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定位 </a:t>
            </a:r>
            <a:r>
              <a:rPr lang="en-US" altLang="zh-CN" dirty="0" smtClean="0"/>
              <a:t>– CTRL+G</a:t>
            </a:r>
            <a:endParaRPr lang="zh-CN" altLang="en-US" dirty="0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8008" y="1890713"/>
            <a:ext cx="8141572" cy="6356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90846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查找</a:t>
            </a:r>
            <a:r>
              <a:rPr lang="zh-CN" altLang="en-US" dirty="0"/>
              <a:t>替换</a:t>
            </a:r>
          </a:p>
        </p:txBody>
      </p:sp>
      <p:pic>
        <p:nvPicPr>
          <p:cNvPr id="8195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7365" y="2683173"/>
            <a:ext cx="9742858" cy="47714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48253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调用关系</a:t>
            </a:r>
            <a:endParaRPr lang="zh-CN" altLang="en-US" dirty="0"/>
          </a:p>
        </p:txBody>
      </p:sp>
      <p:pic>
        <p:nvPicPr>
          <p:cNvPr id="9219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2197" y="3016507"/>
            <a:ext cx="3342857" cy="4104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4643" y="1250166"/>
            <a:ext cx="8475662" cy="3695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6067" y="5111584"/>
            <a:ext cx="8504238" cy="3533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06484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矩形选择框</a:t>
            </a:r>
            <a:r>
              <a:rPr lang="en-US" altLang="zh-CN" dirty="0" smtClean="0"/>
              <a:t>(</a:t>
            </a:r>
            <a:r>
              <a:rPr lang="zh-CN" altLang="en-US" dirty="0" smtClean="0"/>
              <a:t>框选择</a:t>
            </a:r>
            <a:r>
              <a:rPr lang="en-US" altLang="zh-CN" dirty="0" smtClean="0"/>
              <a:t>) – ALT+</a:t>
            </a:r>
            <a:r>
              <a:rPr lang="zh-CN" altLang="en-US" dirty="0" smtClean="0"/>
              <a:t>鼠标左键</a:t>
            </a:r>
            <a:endParaRPr lang="zh-CN" altLang="en-US" dirty="0"/>
          </a:p>
        </p:txBody>
      </p:sp>
      <p:pic>
        <p:nvPicPr>
          <p:cNvPr id="10247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3875" y="3095625"/>
            <a:ext cx="4105275" cy="295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8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9834" y="3086100"/>
            <a:ext cx="4505325" cy="297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76995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Snippet - Tab</a:t>
            </a:r>
            <a:endParaRPr lang="zh-CN" altLang="en-US" dirty="0"/>
          </a:p>
        </p:txBody>
      </p:sp>
      <p:pic>
        <p:nvPicPr>
          <p:cNvPr id="1536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291" y="3762636"/>
            <a:ext cx="4152381" cy="16571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2524" y="3271838"/>
            <a:ext cx="5838825" cy="2600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75746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代码重构</a:t>
            </a:r>
            <a:endParaRPr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816" y="3182772"/>
            <a:ext cx="1905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863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你为什么做重构呢？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>
                <a:solidFill>
                  <a:srgbClr val="00B0F0"/>
                </a:solidFill>
              </a:rPr>
              <a:t>重构是一种在不改变代码行为的前提下，改善代码可读性，可扩展性的</a:t>
            </a:r>
            <a:r>
              <a:rPr lang="zh-CN" altLang="en-US" dirty="0" smtClean="0">
                <a:solidFill>
                  <a:srgbClr val="00B0F0"/>
                </a:solidFill>
              </a:rPr>
              <a:t>过程。</a:t>
            </a:r>
            <a:endParaRPr lang="zh-CN" altLang="en-US" dirty="0">
              <a:solidFill>
                <a:srgbClr val="00B0F0"/>
              </a:solidFill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重构的目的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34238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你有哪些重构的实践可以分享一下？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常见手段</a:t>
            </a:r>
            <a:endParaRPr lang="en-US" altLang="zh-CN" dirty="0" smtClean="0"/>
          </a:p>
          <a:p>
            <a:pPr lvl="1">
              <a:buFont typeface="Wingdings" panose="05000000000000000000" pitchFamily="2" charset="2"/>
              <a:buChar char="Ø"/>
            </a:pPr>
            <a:r>
              <a:rPr lang="zh-CN" altLang="en-US" dirty="0" smtClean="0"/>
              <a:t>重命名</a:t>
            </a:r>
            <a:endParaRPr lang="en-US" altLang="zh-CN" dirty="0" smtClean="0"/>
          </a:p>
          <a:p>
            <a:pPr lvl="1">
              <a:buFont typeface="Wingdings" panose="05000000000000000000" pitchFamily="2" charset="2"/>
              <a:buChar char="Ø"/>
            </a:pPr>
            <a:r>
              <a:rPr lang="zh-CN" altLang="en-US" dirty="0" smtClean="0"/>
              <a:t>转移职责</a:t>
            </a:r>
            <a:endParaRPr lang="en-US" altLang="zh-CN" dirty="0" smtClean="0"/>
          </a:p>
          <a:p>
            <a:pPr lvl="1">
              <a:buFont typeface="Wingdings" panose="05000000000000000000" pitchFamily="2" charset="2"/>
              <a:buChar char="Ø"/>
            </a:pPr>
            <a:r>
              <a:rPr lang="zh-CN" altLang="en-US" dirty="0" smtClean="0"/>
              <a:t>封装细节</a:t>
            </a:r>
            <a:endParaRPr lang="en-US" altLang="zh-CN" dirty="0" smtClean="0"/>
          </a:p>
          <a:p>
            <a:pPr lvl="1">
              <a:buFont typeface="Wingdings" panose="05000000000000000000" pitchFamily="2" charset="2"/>
              <a:buChar char="Ø"/>
            </a:pPr>
            <a:r>
              <a:rPr lang="zh-CN" altLang="en-US" dirty="0"/>
              <a:t>抽象</a:t>
            </a:r>
            <a:endParaRPr lang="en-US" altLang="zh-CN" dirty="0" smtClean="0"/>
          </a:p>
          <a:p>
            <a:pPr lvl="1"/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重构的实践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2373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VS</a:t>
            </a:r>
            <a:r>
              <a:rPr lang="zh-CN" altLang="en-US" dirty="0" smtClean="0"/>
              <a:t>对重构的支持</a:t>
            </a:r>
            <a:endParaRPr lang="zh-CN" altLang="en-US" dirty="0"/>
          </a:p>
        </p:txBody>
      </p:sp>
      <p:pic>
        <p:nvPicPr>
          <p:cNvPr id="1433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116" y="1792605"/>
            <a:ext cx="3695238" cy="16666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2258" y="2074104"/>
            <a:ext cx="4867275" cy="319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8354" y="3178223"/>
            <a:ext cx="5762625" cy="251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2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5040" y="3551750"/>
            <a:ext cx="3933825" cy="327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1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6131" y="4435523"/>
            <a:ext cx="4505325" cy="405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49649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编译调试</a:t>
            </a:r>
            <a:endParaRPr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5112" y="3223715"/>
            <a:ext cx="1905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532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http://shopimg.kongfz.com.cn/20130401/3515473/351547397mXm0_b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518" y="259313"/>
            <a:ext cx="11103827" cy="8379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12765201" y="748615"/>
            <a:ext cx="2438470" cy="7400402"/>
          </a:xfrm>
        </p:spPr>
        <p:txBody>
          <a:bodyPr vert="eaVert"/>
          <a:lstStyle/>
          <a:p>
            <a:pPr marL="119016" indent="0">
              <a:buNone/>
            </a:pPr>
            <a:r>
              <a:rPr lang="zh-CN" altLang="en-US" sz="6000" dirty="0" smtClean="0">
                <a:latin typeface="华文行楷" panose="02010800040101010101" pitchFamily="2" charset="-122"/>
                <a:ea typeface="华文行楷" panose="02010800040101010101" pitchFamily="2" charset="-122"/>
              </a:rPr>
              <a:t>武林至尊  宝刀屠龙</a:t>
            </a:r>
            <a:endParaRPr lang="en-US" altLang="zh-CN" sz="6000" dirty="0" smtClean="0"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pPr marL="119016" indent="0">
              <a:buNone/>
            </a:pPr>
            <a:r>
              <a:rPr lang="zh-CN" altLang="en-US" sz="6000" dirty="0">
                <a:latin typeface="华文行楷" panose="02010800040101010101" pitchFamily="2" charset="-122"/>
                <a:ea typeface="华文行楷" panose="02010800040101010101" pitchFamily="2" charset="-122"/>
              </a:rPr>
              <a:t>号令</a:t>
            </a:r>
            <a:r>
              <a:rPr lang="zh-CN" altLang="en-US" sz="6000" dirty="0" smtClean="0">
                <a:latin typeface="华文行楷" panose="02010800040101010101" pitchFamily="2" charset="-122"/>
                <a:ea typeface="华文行楷" panose="02010800040101010101" pitchFamily="2" charset="-122"/>
              </a:rPr>
              <a:t>天下  莫敢不从</a:t>
            </a:r>
            <a:endParaRPr lang="en-US" altLang="zh-CN" sz="6000" dirty="0" smtClean="0"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pPr marL="119016" indent="0">
              <a:buNone/>
            </a:pPr>
            <a:r>
              <a:rPr lang="zh-CN" altLang="en-US" sz="6000" dirty="0">
                <a:latin typeface="华文行楷" panose="02010800040101010101" pitchFamily="2" charset="-122"/>
                <a:ea typeface="华文行楷" panose="02010800040101010101" pitchFamily="2" charset="-122"/>
              </a:rPr>
              <a:t>倚天不</a:t>
            </a:r>
            <a:r>
              <a:rPr lang="zh-CN" altLang="en-US" sz="6000" dirty="0" smtClean="0">
                <a:latin typeface="华文行楷" panose="02010800040101010101" pitchFamily="2" charset="-122"/>
                <a:ea typeface="华文行楷" panose="02010800040101010101" pitchFamily="2" charset="-122"/>
              </a:rPr>
              <a:t>出 </a:t>
            </a:r>
            <a:r>
              <a:rPr lang="en-US" altLang="zh-CN" sz="6000" dirty="0">
                <a:latin typeface="华文行楷" panose="02010800040101010101" pitchFamily="2" charset="-122"/>
                <a:ea typeface="华文行楷" panose="02010800040101010101" pitchFamily="2" charset="-122"/>
              </a:rPr>
              <a:t> </a:t>
            </a:r>
            <a:r>
              <a:rPr lang="zh-CN" altLang="en-US" sz="6000" dirty="0" smtClean="0">
                <a:latin typeface="华文行楷" panose="02010800040101010101" pitchFamily="2" charset="-122"/>
                <a:ea typeface="华文行楷" panose="02010800040101010101" pitchFamily="2" charset="-122"/>
              </a:rPr>
              <a:t>谁与争锋</a:t>
            </a:r>
            <a:endParaRPr lang="zh-CN" altLang="en-US" sz="6000" dirty="0"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04355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F9</a:t>
            </a:r>
          </a:p>
          <a:p>
            <a:r>
              <a:rPr lang="zh-CN" altLang="en-US" dirty="0" smtClean="0"/>
              <a:t>断点行为</a:t>
            </a:r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第一步：设置断点 </a:t>
            </a:r>
            <a:r>
              <a:rPr lang="en-US" altLang="zh-CN" dirty="0" smtClean="0"/>
              <a:t>- Breakpoint</a:t>
            </a:r>
            <a:endParaRPr lang="zh-CN" altLang="en-US" dirty="0"/>
          </a:p>
        </p:txBody>
      </p:sp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7448" y="1699857"/>
            <a:ext cx="2486025" cy="2066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0460" y="2278745"/>
            <a:ext cx="4705350" cy="245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3473" y="3053539"/>
            <a:ext cx="4505325" cy="2190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90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5623" y="3698542"/>
            <a:ext cx="4562475" cy="413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91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47826" y="4208771"/>
            <a:ext cx="4705350" cy="443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67770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启动</a:t>
            </a:r>
            <a:r>
              <a:rPr lang="zh-CN" altLang="en-US" dirty="0"/>
              <a:t>调试</a:t>
            </a:r>
            <a:r>
              <a:rPr lang="zh-CN" altLang="en-US" dirty="0" smtClean="0"/>
              <a:t>：</a:t>
            </a:r>
            <a:r>
              <a:rPr lang="en-US" altLang="zh-CN" dirty="0" smtClean="0"/>
              <a:t>F5</a:t>
            </a:r>
          </a:p>
          <a:p>
            <a:r>
              <a:rPr lang="zh-CN" altLang="en-US" dirty="0" smtClean="0"/>
              <a:t>单步调试：</a:t>
            </a:r>
            <a:r>
              <a:rPr lang="en-US" altLang="zh-CN" dirty="0" smtClean="0"/>
              <a:t>F10/F11</a:t>
            </a:r>
          </a:p>
          <a:p>
            <a:r>
              <a:rPr lang="zh-CN" altLang="en-US" dirty="0" smtClean="0"/>
              <a:t>执行到光标所在点：</a:t>
            </a:r>
            <a:r>
              <a:rPr lang="en-US" altLang="zh-CN" dirty="0" smtClean="0"/>
              <a:t>CTRL+F10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第二步：启动调试流程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7998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第三步：查看调用堆栈 </a:t>
            </a:r>
            <a:r>
              <a:rPr lang="en-US" altLang="zh-CN" dirty="0" smtClean="0"/>
              <a:t>- Callstack</a:t>
            </a:r>
            <a:endParaRPr lang="zh-CN" altLang="en-US" dirty="0"/>
          </a:p>
        </p:txBody>
      </p:sp>
      <p:pic>
        <p:nvPicPr>
          <p:cNvPr id="1741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9270" y="3635554"/>
            <a:ext cx="8219048" cy="28666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54017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第四步：查看和修改变量值 </a:t>
            </a:r>
            <a:r>
              <a:rPr lang="en-US" altLang="zh-CN" dirty="0" smtClean="0"/>
              <a:t>– Watch Window</a:t>
            </a:r>
            <a:endParaRPr lang="zh-CN" altLang="en-US" dirty="0"/>
          </a:p>
        </p:txBody>
      </p:sp>
      <p:pic>
        <p:nvPicPr>
          <p:cNvPr id="1843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2374" y="3545078"/>
            <a:ext cx="7219048" cy="30476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0359" y="3674597"/>
            <a:ext cx="4057650" cy="269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32686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第五步：立即显示 </a:t>
            </a:r>
            <a:r>
              <a:rPr lang="en-US" altLang="zh-CN" dirty="0" smtClean="0"/>
              <a:t>– Immediate Window</a:t>
            </a:r>
            <a:endParaRPr lang="zh-CN" altLang="en-US" dirty="0"/>
          </a:p>
        </p:txBody>
      </p:sp>
      <p:pic>
        <p:nvPicPr>
          <p:cNvPr id="1945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0698" y="3559364"/>
            <a:ext cx="8276191" cy="3019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70569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第六步：输出窗口 </a:t>
            </a:r>
            <a:r>
              <a:rPr lang="en-US" altLang="zh-CN" dirty="0" smtClean="0"/>
              <a:t>– Output Window</a:t>
            </a:r>
            <a:endParaRPr lang="zh-CN" altLang="en-US" dirty="0"/>
          </a:p>
        </p:txBody>
      </p:sp>
      <p:pic>
        <p:nvPicPr>
          <p:cNvPr id="2048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0222" y="3535554"/>
            <a:ext cx="7257143" cy="30666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76309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第七步：错误列表 </a:t>
            </a:r>
            <a:r>
              <a:rPr lang="en-US" altLang="zh-CN" dirty="0" smtClean="0"/>
              <a:t>– Error List Window</a:t>
            </a:r>
            <a:endParaRPr lang="zh-CN" altLang="en-US" dirty="0"/>
          </a:p>
        </p:txBody>
      </p:sp>
      <p:pic>
        <p:nvPicPr>
          <p:cNvPr id="2150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4984" y="3173650"/>
            <a:ext cx="7647620" cy="37904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24680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性能探索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3351" y="3223713"/>
            <a:ext cx="1905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763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性能分析 </a:t>
            </a:r>
            <a:r>
              <a:rPr lang="en-US" altLang="zh-CN" dirty="0" smtClean="0"/>
              <a:t>– Performance Wizard</a:t>
            </a:r>
            <a:endParaRPr lang="zh-CN" altLang="en-US" dirty="0"/>
          </a:p>
        </p:txBody>
      </p:sp>
      <p:pic>
        <p:nvPicPr>
          <p:cNvPr id="22531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5460" y="2154602"/>
            <a:ext cx="6066667" cy="58285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0917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性能分析 </a:t>
            </a:r>
            <a:r>
              <a:rPr lang="en-US" altLang="zh-CN" dirty="0" smtClean="0"/>
              <a:t>– Performance Analyze</a:t>
            </a:r>
            <a:endParaRPr lang="zh-CN" altLang="en-US" dirty="0"/>
          </a:p>
        </p:txBody>
      </p:sp>
      <p:pic>
        <p:nvPicPr>
          <p:cNvPr id="2253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9868" y="1890713"/>
            <a:ext cx="11037852" cy="6356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65340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1650" y="2033905"/>
            <a:ext cx="12314287" cy="50761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59662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扩展</a:t>
            </a:r>
            <a:r>
              <a:rPr lang="zh-CN" altLang="en-US" dirty="0" smtClean="0"/>
              <a:t>增强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5237" y="3196419"/>
            <a:ext cx="1905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539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插件架构 </a:t>
            </a:r>
            <a:r>
              <a:rPr lang="en-US" altLang="zh-CN" dirty="0" smtClean="0"/>
              <a:t>– </a:t>
            </a:r>
            <a:r>
              <a:rPr lang="zh-CN" altLang="en-US" dirty="0" smtClean="0"/>
              <a:t>稳定，扩展，开放</a:t>
            </a:r>
            <a:endParaRPr lang="zh-CN" altLang="en-US" dirty="0"/>
          </a:p>
        </p:txBody>
      </p:sp>
      <p:pic>
        <p:nvPicPr>
          <p:cNvPr id="13314" name="Picture 2" descr="plugi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4669" y="2800018"/>
            <a:ext cx="5048250" cy="3790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3647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MAF - Managed Add-in Framework </a:t>
            </a:r>
            <a:endParaRPr lang="en-US" altLang="zh-CN" dirty="0" smtClean="0"/>
          </a:p>
          <a:p>
            <a:r>
              <a:rPr lang="en-US" altLang="zh-CN" dirty="0"/>
              <a:t>MEF - Managed Extensibility Framework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.NET</a:t>
            </a:r>
            <a:r>
              <a:rPr lang="zh-CN" altLang="en-US" dirty="0" smtClean="0"/>
              <a:t>提供的两种插件框架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64723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插件式管理 </a:t>
            </a:r>
            <a:r>
              <a:rPr lang="en-US" altLang="zh-CN" dirty="0" smtClean="0"/>
              <a:t>– Extension Manager</a:t>
            </a:r>
            <a:endParaRPr lang="zh-CN" altLang="en-US" dirty="0"/>
          </a:p>
        </p:txBody>
      </p:sp>
      <p:pic>
        <p:nvPicPr>
          <p:cNvPr id="112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3401" y="2849563"/>
            <a:ext cx="3324225" cy="443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9288" y="1428750"/>
            <a:ext cx="9094788" cy="6286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0384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插件式管理 </a:t>
            </a:r>
            <a:r>
              <a:rPr lang="en-US" altLang="zh-CN" dirty="0" smtClean="0"/>
              <a:t>- NuGet</a:t>
            </a:r>
            <a:endParaRPr lang="zh-CN" altLang="en-US" dirty="0"/>
          </a:p>
        </p:txBody>
      </p:sp>
      <p:pic>
        <p:nvPicPr>
          <p:cNvPr id="1229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079" y="2211745"/>
            <a:ext cx="8571429" cy="57142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76127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zh-CN" altLang="en-US" dirty="0"/>
              <a:t>代码编辑</a:t>
            </a:r>
            <a:endParaRPr lang="en-US" altLang="zh-CN" dirty="0"/>
          </a:p>
          <a:p>
            <a:pPr>
              <a:buFont typeface="Wingdings" panose="05000000000000000000" pitchFamily="2" charset="2"/>
              <a:buChar char="ü"/>
            </a:pPr>
            <a:r>
              <a:rPr lang="zh-CN" altLang="en-US" dirty="0"/>
              <a:t>代码重构</a:t>
            </a:r>
            <a:endParaRPr lang="en-US" altLang="zh-CN" dirty="0"/>
          </a:p>
          <a:p>
            <a:pPr>
              <a:buFont typeface="Wingdings" panose="05000000000000000000" pitchFamily="2" charset="2"/>
              <a:buChar char="ü"/>
            </a:pPr>
            <a:r>
              <a:rPr lang="zh-CN" altLang="en-US" dirty="0"/>
              <a:t>编译调试</a:t>
            </a:r>
            <a:endParaRPr lang="en-US" altLang="zh-CN" dirty="0"/>
          </a:p>
          <a:p>
            <a:pPr>
              <a:buFont typeface="Wingdings" panose="05000000000000000000" pitchFamily="2" charset="2"/>
              <a:buChar char="ü"/>
            </a:pPr>
            <a:r>
              <a:rPr lang="zh-CN" altLang="en-US" dirty="0" smtClean="0"/>
              <a:t>性能</a:t>
            </a:r>
            <a:r>
              <a:rPr lang="zh-CN" altLang="en-US" dirty="0"/>
              <a:t>探索</a:t>
            </a:r>
            <a:endParaRPr lang="en-US" altLang="zh-CN" dirty="0"/>
          </a:p>
          <a:p>
            <a:pPr>
              <a:buFont typeface="Wingdings" panose="05000000000000000000" pitchFamily="2" charset="2"/>
              <a:buChar char="ü"/>
            </a:pPr>
            <a:r>
              <a:rPr lang="zh-CN" altLang="en-US" dirty="0"/>
              <a:t>扩展增强</a:t>
            </a:r>
          </a:p>
          <a:p>
            <a:pPr lvl="1"/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回顾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64253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补充</a:t>
            </a:r>
            <a:r>
              <a:rPr lang="zh-CN" altLang="en-US" dirty="0" smtClean="0"/>
              <a:t>？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75170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86084" y="4987096"/>
            <a:ext cx="206019" cy="657010"/>
          </a:xfrm>
          <a:prstGeom prst="rect">
            <a:avLst/>
          </a:prstGeom>
          <a:noFill/>
        </p:spPr>
        <p:txBody>
          <a:bodyPr wrap="none" lIns="102006" tIns="51003" rIns="102006" bIns="51003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7566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代码</a:t>
            </a:r>
            <a:r>
              <a:rPr lang="zh-CN" altLang="en-US" dirty="0" smtClean="0"/>
              <a:t>编辑</a:t>
            </a:r>
            <a:endParaRPr lang="en-US" altLang="zh-CN" dirty="0" smtClean="0"/>
          </a:p>
          <a:p>
            <a:r>
              <a:rPr lang="zh-CN" altLang="en-US" dirty="0" smtClean="0"/>
              <a:t>代码重构</a:t>
            </a:r>
            <a:endParaRPr lang="en-US" altLang="zh-CN" dirty="0" smtClean="0"/>
          </a:p>
          <a:p>
            <a:r>
              <a:rPr lang="zh-CN" altLang="en-US" dirty="0" smtClean="0"/>
              <a:t>编译调试</a:t>
            </a:r>
            <a:endParaRPr lang="en-US" altLang="zh-CN" dirty="0" smtClean="0"/>
          </a:p>
          <a:p>
            <a:r>
              <a:rPr lang="zh-CN" altLang="en-US" dirty="0" smtClean="0"/>
              <a:t>性能探索</a:t>
            </a:r>
            <a:endParaRPr lang="en-US" altLang="zh-CN" dirty="0" smtClean="0"/>
          </a:p>
          <a:p>
            <a:r>
              <a:rPr lang="zh-CN" altLang="en-US" dirty="0" smtClean="0"/>
              <a:t>扩展增强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内容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91960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代码</a:t>
            </a:r>
            <a:r>
              <a:rPr lang="zh-CN" altLang="en-US" dirty="0" smtClean="0"/>
              <a:t>编辑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4168" y="3319249"/>
            <a:ext cx="1905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285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分屏显示</a:t>
            </a:r>
            <a:r>
              <a:rPr lang="en-US" altLang="zh-CN" dirty="0" smtClean="0"/>
              <a:t>1</a:t>
            </a:r>
            <a:endParaRPr lang="zh-CN" altLang="en-US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6733" y="1890713"/>
            <a:ext cx="9284123" cy="6356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90203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分屏显示</a:t>
            </a:r>
            <a:r>
              <a:rPr lang="en-US" altLang="zh-CN" dirty="0" smtClean="0"/>
              <a:t>2</a:t>
            </a:r>
            <a:endParaRPr lang="zh-CN" altLang="en-US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7189" y="1890713"/>
            <a:ext cx="7903210" cy="6356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47192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定位 </a:t>
            </a:r>
            <a:r>
              <a:rPr lang="en-US" altLang="zh-CN" dirty="0" smtClean="0"/>
              <a:t>– CTRL+SHIFT+</a:t>
            </a:r>
            <a:r>
              <a:rPr lang="zh-CN" altLang="en-US" dirty="0" smtClean="0">
                <a:latin typeface="微软雅黑"/>
                <a:ea typeface="微软雅黑"/>
              </a:rPr>
              <a:t>￪￬</a:t>
            </a:r>
            <a:endParaRPr lang="zh-CN" altLang="en-US" dirty="0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1617" y="1890713"/>
            <a:ext cx="8934354" cy="6356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21728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定位 </a:t>
            </a:r>
            <a:r>
              <a:rPr lang="en-US" altLang="zh-CN" dirty="0" smtClean="0"/>
              <a:t>– CTRL+</a:t>
            </a:r>
            <a:r>
              <a:rPr lang="en-US" altLang="zh-CN" dirty="0"/>
              <a:t>,</a:t>
            </a:r>
            <a:endParaRPr lang="zh-CN" altLang="en-US" dirty="0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3079" y="2102221"/>
            <a:ext cx="7371429" cy="59333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88812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ooww Theme">
  <a:themeElements>
    <a:clrScheme name="otc 2013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0ABE6"/>
      </a:accent1>
      <a:accent2>
        <a:srgbClr val="87BC40"/>
      </a:accent2>
      <a:accent3>
        <a:srgbClr val="32BCAD"/>
      </a:accent3>
      <a:accent4>
        <a:srgbClr val="1B58A8"/>
      </a:accent4>
      <a:accent5>
        <a:srgbClr val="005E30"/>
      </a:accent5>
      <a:accent6>
        <a:srgbClr val="007272"/>
      </a:accent6>
      <a:hlink>
        <a:srgbClr val="007272"/>
      </a:hlink>
      <a:folHlink>
        <a:srgbClr val="0072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>
        <a:scene3d>
          <a:camera prst="orthographicFront"/>
          <a:lightRig rig="threePt" dir="t"/>
        </a:scene3d>
        <a:sp3d extrusionH="57150">
          <a:bevelT w="38100" h="38100" prst="angle"/>
        </a:sp3d>
      </a:bodyPr>
      <a:lstStyle>
        <a:defPPr algn="ctr">
          <a:defRPr>
            <a:effectLst>
              <a:glow rad="139700">
                <a:schemeClr val="accent2">
                  <a:satMod val="175000"/>
                  <a:alpha val="40000"/>
                </a:schemeClr>
              </a:glow>
            </a:effectLst>
          </a:defRPr>
        </a:defPPr>
      </a:lstStyle>
      <a:style>
        <a:lnRef idx="3">
          <a:schemeClr val="accent6"/>
        </a:lnRef>
        <a:fillRef idx="0">
          <a:schemeClr val="accent6"/>
        </a:fillRef>
        <a:effectRef idx="2">
          <a:schemeClr val="accent6"/>
        </a:effectRef>
        <a:fontRef idx="minor">
          <a:schemeClr val="tx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4B7EFB683BDAC4DA21FA9A0CE8F9BF9" ma:contentTypeVersion="11" ma:contentTypeDescription="Create a new document." ma:contentTypeScope="" ma:versionID="832dc91b33ae0b0b46188eed08d2f0b5">
  <xsd:schema xmlns:xsd="http://www.w3.org/2001/XMLSchema" xmlns:xs="http://www.w3.org/2001/XMLSchema" xmlns:p="http://schemas.microsoft.com/office/2006/metadata/properties" xmlns:ns2="ed47ed88-0e2d-4936-a3e3-b2fc614f906c" targetNamespace="http://schemas.microsoft.com/office/2006/metadata/properties" ma:root="true" ma:fieldsID="0430b7cc50e9dd43dcd43ea73c4ad7ba" ns2:_="">
    <xsd:import namespace="ed47ed88-0e2d-4936-a3e3-b2fc614f906c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d47ed88-0e2d-4936-a3e3-b2fc614f906c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ed47ed88-0e2d-4936-a3e3-b2fc614f906c">UVFVKF53VTD2-4606-48</_dlc_DocId>
    <_dlc_DocIdUrl xmlns="ed47ed88-0e2d-4936-a3e3-b2fc614f906c">
      <Url>https://share.autodesk.com/sales/events_programs/sales/OTC2013/_layouts/DocIdRedir.aspx?ID=UVFVKF53VTD2-4606-48</Url>
      <Description>UVFVKF53VTD2-4606-48</Description>
    </_dlc_DocIdUrl>
  </documentManagement>
</p:properties>
</file>

<file path=customXml/itemProps1.xml><?xml version="1.0" encoding="utf-8"?>
<ds:datastoreItem xmlns:ds="http://schemas.openxmlformats.org/officeDocument/2006/customXml" ds:itemID="{FE763EAA-BE1A-4634-981E-29E3DD3F1C8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2BEB475-973E-4A3F-BEDF-5D94FB0B3D2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d47ed88-0e2d-4936-a3e3-b2fc614f906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37B1F45-2148-407E-BB55-47CC2EBAEFC8}">
  <ds:schemaRefs>
    <ds:schemaRef ds:uri="http://schemas.microsoft.com/sharepoint/events"/>
  </ds:schemaRefs>
</ds:datastoreItem>
</file>

<file path=customXml/itemProps4.xml><?xml version="1.0" encoding="utf-8"?>
<ds:datastoreItem xmlns:ds="http://schemas.openxmlformats.org/officeDocument/2006/customXml" ds:itemID="{0ABE5F35-A56E-4F23-9E39-F1CE738C70BB}">
  <ds:schemaRefs>
    <ds:schemaRef ds:uri="http://purl.org/dc/elements/1.1/"/>
    <ds:schemaRef ds:uri="http://purl.org/dc/terms/"/>
    <ds:schemaRef ds:uri="http://www.w3.org/XML/1998/namespace"/>
    <ds:schemaRef ds:uri="http://schemas.microsoft.com/office/2006/documentManagement/types"/>
    <ds:schemaRef ds:uri="http://schemas.microsoft.com/office/infopath/2007/PartnerControls"/>
    <ds:schemaRef ds:uri="http://schemas.microsoft.com/office/2006/metadata/properties"/>
    <ds:schemaRef ds:uri="http://schemas.openxmlformats.org/package/2006/metadata/core-properties"/>
    <ds:schemaRef ds:uri="ed47ed88-0e2d-4936-a3e3-b2fc614f906c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8056</TotalTime>
  <Words>276</Words>
  <Application>Microsoft Office PowerPoint</Application>
  <PresentationFormat>自定义</PresentationFormat>
  <Paragraphs>65</Paragraphs>
  <Slides>37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2</vt:i4>
      </vt:variant>
      <vt:variant>
        <vt:lpstr>幻灯片标题</vt:lpstr>
      </vt:variant>
      <vt:variant>
        <vt:i4>37</vt:i4>
      </vt:variant>
    </vt:vector>
  </HeadingPairs>
  <TitlesOfParts>
    <vt:vector size="39" baseType="lpstr">
      <vt:lpstr>Fooww Theme</vt:lpstr>
      <vt:lpstr>Custom Design</vt:lpstr>
      <vt:lpstr>PowerPoint 演示文稿</vt:lpstr>
      <vt:lpstr>PowerPoint 演示文稿</vt:lpstr>
      <vt:lpstr>PowerPoint 演示文稿</vt:lpstr>
      <vt:lpstr>内容</vt:lpstr>
      <vt:lpstr>PowerPoint 演示文稿</vt:lpstr>
      <vt:lpstr>分屏显示1</vt:lpstr>
      <vt:lpstr>分屏显示2</vt:lpstr>
      <vt:lpstr>定位 – CTRL+SHIFT+￪￬</vt:lpstr>
      <vt:lpstr>定位 – CTRL+,</vt:lpstr>
      <vt:lpstr>定位 – CTRL+G</vt:lpstr>
      <vt:lpstr>查找替换</vt:lpstr>
      <vt:lpstr>调用关系</vt:lpstr>
      <vt:lpstr>矩形选择框(框选择) – ALT+鼠标左键</vt:lpstr>
      <vt:lpstr>Snippet - Tab</vt:lpstr>
      <vt:lpstr>PowerPoint 演示文稿</vt:lpstr>
      <vt:lpstr>重构的目的</vt:lpstr>
      <vt:lpstr>重构的实践</vt:lpstr>
      <vt:lpstr>VS对重构的支持</vt:lpstr>
      <vt:lpstr>PowerPoint 演示文稿</vt:lpstr>
      <vt:lpstr>第一步：设置断点 - Breakpoint</vt:lpstr>
      <vt:lpstr>第二步：启动调试流程</vt:lpstr>
      <vt:lpstr>第三步：查看调用堆栈 - Callstack</vt:lpstr>
      <vt:lpstr>第四步：查看和修改变量值 – Watch Window</vt:lpstr>
      <vt:lpstr>第五步：立即显示 – Immediate Window</vt:lpstr>
      <vt:lpstr>第六步：输出窗口 – Output Window</vt:lpstr>
      <vt:lpstr>第七步：错误列表 – Error List Window</vt:lpstr>
      <vt:lpstr>PowerPoint 演示文稿</vt:lpstr>
      <vt:lpstr>性能分析 – Performance Wizard</vt:lpstr>
      <vt:lpstr>性能分析 – Performance Analyze</vt:lpstr>
      <vt:lpstr>PowerPoint 演示文稿</vt:lpstr>
      <vt:lpstr>插件架构 – 稳定，扩展，开放</vt:lpstr>
      <vt:lpstr>.NET提供的两种插件框架</vt:lpstr>
      <vt:lpstr>插件式管理 – Extension Manager</vt:lpstr>
      <vt:lpstr>插件式管理 - NuGet</vt:lpstr>
      <vt:lpstr>回顾</vt:lpstr>
      <vt:lpstr>PowerPoint 演示文稿</vt:lpstr>
      <vt:lpstr>PowerPoint 演示文稿</vt:lpstr>
    </vt:vector>
  </TitlesOfParts>
  <Company>Autodesk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Pasquale Volpintesta</dc:creator>
  <cp:lastModifiedBy>China</cp:lastModifiedBy>
  <cp:revision>396</cp:revision>
  <dcterms:created xsi:type="dcterms:W3CDTF">2012-10-19T15:38:24Z</dcterms:created>
  <dcterms:modified xsi:type="dcterms:W3CDTF">2016-07-28T07:47:05Z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0x010100D4B7EFB683BDAC4DA21FA9A0CE8F9BF9</vt:lpwstr>
  </property>
  <property fmtid="{D5CDD505-2E9C-101B-9397-08002B2CF9AE}" pid="3" name="_dlc_DocIdItemGuid">
    <vt:lpwstr>0bae515e-b881-439e-b572-331f86191e5e</vt:lpwstr>
  </property>
</Properties>
</file>